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AC7AD-7A16-460B-BBD3-C0E4C693C7BC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EE6D9-7037-4EC8-9111-C40A5E00A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2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EE6D9-7037-4EC8-9111-C40A5E00AD9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3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1663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S Reference Sans Serif" pitchFamily="34" charset="0"/>
              </a:rPr>
              <a:t>Архивный отдел управление делами Администрации Дмитровского городского округа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S Reference Sans Serif" pitchFamily="34" charset="0"/>
              </a:rPr>
              <a:t>Московской области 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MS Reference Sans Serif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039962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32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S Reference Sans Serif" pitchFamily="34" charset="0"/>
              </a:rPr>
              <a:t>ЮРИЙ ЕМЕЛЬЯНОВИЧ ДЕРЕВСКИЙ – ЖИТЕЛЬ БЛОКАДНОГО ЛЕНИНГРАДА, УЧАСТНИК ВЕЛИКОЙ ОТЕЧЕСТВЕННОЙ ВОЙНЫ, </a:t>
            </a:r>
          </a:p>
          <a:p>
            <a:pPr algn="ctr"/>
            <a:r>
              <a:rPr lang="ru-RU" sz="32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S Reference Sans Serif" pitchFamily="34" charset="0"/>
              </a:rPr>
              <a:t>ВЕТЕРАН ТРУДА</a:t>
            </a:r>
          </a:p>
          <a:p>
            <a:pPr algn="ctr"/>
            <a:r>
              <a:rPr lang="ru-RU" sz="32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S Reference Sans Serif" pitchFamily="34" charset="0"/>
              </a:rPr>
              <a:t>  </a:t>
            </a:r>
          </a:p>
          <a:p>
            <a:pPr algn="ctr"/>
            <a:r>
              <a:rPr lang="ru-RU" sz="32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S Reference Sans Serif" pitchFamily="34" charset="0"/>
              </a:rPr>
              <a:t>08.08.1937 г.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1880" y="632027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MS Reference Sans Serif" pitchFamily="34" charset="0"/>
              </a:rPr>
              <a:t>Дмитров 2020</a:t>
            </a:r>
          </a:p>
        </p:txBody>
      </p:sp>
    </p:spTree>
    <p:extLst>
      <p:ext uri="{BB962C8B-B14F-4D97-AF65-F5344CB8AC3E}">
        <p14:creationId xmlns:p14="http://schemas.microsoft.com/office/powerpoint/2010/main" val="37930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4419" y="4209822"/>
            <a:ext cx="5742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Документы личного происхождения передал в архивный отдел Администрации г. Дмитрова лично Ю.Е. </a:t>
            </a:r>
            <a:r>
              <a:rPr lang="ru-RU" sz="2000" b="1" dirty="0" err="1"/>
              <a:t>Деревский</a:t>
            </a:r>
            <a:r>
              <a:rPr lang="ru-RU" sz="2000" b="1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43" y="0"/>
            <a:ext cx="3117514" cy="422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5373216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Материалы для виртуальной выставки взяты из фонда </a:t>
            </a:r>
            <a:r>
              <a:rPr lang="ru-RU" sz="2000" b="1" dirty="0" smtClean="0"/>
              <a:t>№ 278  </a:t>
            </a:r>
            <a:r>
              <a:rPr lang="ru-RU" sz="2000" b="1" dirty="0"/>
              <a:t>личного происхождения жителя блокадного Ленинграда, участника Великой Отечественной войны, Ветерана труда </a:t>
            </a:r>
            <a:r>
              <a:rPr lang="ru-RU" sz="2000" b="1" dirty="0" err="1"/>
              <a:t>Деревского</a:t>
            </a:r>
            <a:r>
              <a:rPr lang="ru-RU" sz="2000" b="1" dirty="0"/>
              <a:t> Юрия </a:t>
            </a:r>
            <a:r>
              <a:rPr lang="ru-RU" sz="2000" b="1" dirty="0" err="1"/>
              <a:t>Емельяновича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8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40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304" y="3011536"/>
            <a:ext cx="87953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 сентября 1941-27 января 1944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8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КиселеваМА\Desktop\личные фонды\деревские\Юрий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" y="-29834"/>
            <a:ext cx="3206831" cy="4557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-21937"/>
            <a:ext cx="529038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Деревский</a:t>
            </a:r>
            <a:r>
              <a:rPr lang="ru-RU" sz="2400" b="1" dirty="0"/>
              <a:t> (Козлов) Юрий (Георгий) </a:t>
            </a:r>
            <a:r>
              <a:rPr lang="ru-RU" sz="2400" b="1" dirty="0" err="1"/>
              <a:t>Емельянович</a:t>
            </a:r>
            <a:r>
              <a:rPr lang="ru-RU" sz="2400" b="1" dirty="0"/>
              <a:t> (Егорович), родился 08.08.1937 года  в г. Ленинграде. Был четвертым ребенком в семье. В период блокады Ленинграда,  во время эвакуации зимой 1943 года, он потерялся от своей родной матери и сестры  и был эвакуирован по Ладожскому озеру. </a:t>
            </a:r>
          </a:p>
          <a:p>
            <a:pPr algn="ctr"/>
            <a:r>
              <a:rPr lang="ru-RU" sz="2400" b="1" dirty="0"/>
              <a:t>Когда в Ставрополь привезли эшелон эвакуированных из Ленинграда детей-сирот. Маленького Козлова Георгия Егоровича забрала к себе на воспитание </a:t>
            </a:r>
            <a:r>
              <a:rPr lang="ru-RU" sz="2400" b="1" dirty="0" err="1"/>
              <a:t>Деревская</a:t>
            </a:r>
            <a:r>
              <a:rPr lang="ru-RU" sz="2400" b="1" dirty="0"/>
              <a:t>  Александра </a:t>
            </a:r>
            <a:r>
              <a:rPr lang="ru-RU" sz="2400" b="1" dirty="0" err="1"/>
              <a:t>Авраамовна</a:t>
            </a:r>
            <a:r>
              <a:rPr lang="ru-RU" sz="2400" b="1" dirty="0"/>
              <a:t>, всего она усыновила 17 детей блокадного Ленинграда. С тех пор Козлов Георгий Егорович стал </a:t>
            </a:r>
            <a:r>
              <a:rPr lang="ru-RU" sz="2400" b="1" dirty="0" err="1"/>
              <a:t>Деревским</a:t>
            </a:r>
            <a:r>
              <a:rPr lang="ru-RU" sz="2400" b="1" dirty="0"/>
              <a:t> Юрием </a:t>
            </a:r>
            <a:r>
              <a:rPr lang="ru-RU" sz="2400" b="1" dirty="0" err="1"/>
              <a:t>Емельяновичем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59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3240" y="188640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1945 году семья </a:t>
            </a:r>
            <a:r>
              <a:rPr lang="ru-RU" sz="2400" b="1" dirty="0" err="1"/>
              <a:t>Деревских</a:t>
            </a:r>
            <a:r>
              <a:rPr lang="ru-RU" sz="2400" b="1" dirty="0"/>
              <a:t> в количестве 25 человек переезжает на Украину в Сумская область, г. Ромны. </a:t>
            </a:r>
          </a:p>
          <a:p>
            <a:r>
              <a:rPr lang="ru-RU" sz="2400" b="1" dirty="0"/>
              <a:t>Александру </a:t>
            </a:r>
            <a:r>
              <a:rPr lang="ru-RU" sz="2400" b="1" dirty="0" err="1"/>
              <a:t>Деревскую</a:t>
            </a:r>
            <a:r>
              <a:rPr lang="ru-RU" sz="2400" b="1" dirty="0"/>
              <a:t> называют </a:t>
            </a:r>
            <a:r>
              <a:rPr lang="ru-RU" sz="2400" b="1" dirty="0" err="1"/>
              <a:t>Роменской</a:t>
            </a:r>
            <a:r>
              <a:rPr lang="ru-RU" sz="2400" b="1" dirty="0"/>
              <a:t> Мадонной, ведь она единственная в мире женщина, которая воспитала 48 детей-сирот разных национальностей.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5829300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1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08920"/>
            <a:ext cx="3418961" cy="3973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44118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Общественность города Ромны достойно отмечает и хранит память о Матери-героине. Одна из улиц носит её имя. Бывший детский дом реорганизован в школу-интернат имени А.А. </a:t>
            </a:r>
            <a:r>
              <a:rPr lang="ru-RU" b="1" dirty="0" err="1"/>
              <a:t>Деревской</a:t>
            </a:r>
            <a:r>
              <a:rPr lang="ru-RU" b="1" dirty="0"/>
              <a:t>. Ныне здесь учатся и воспитываются дети-сироты и дети из малообеспеченных семей. В школе работает музей Матери-героини Александры </a:t>
            </a:r>
            <a:r>
              <a:rPr lang="ru-RU" b="1" dirty="0" err="1"/>
              <a:t>Деревской</a:t>
            </a:r>
            <a:r>
              <a:rPr lang="ru-RU" b="1" dirty="0"/>
              <a:t>, которому присвоено звание «Народный музей». Об А.А. </a:t>
            </a:r>
            <a:r>
              <a:rPr lang="ru-RU" b="1" dirty="0" err="1"/>
              <a:t>Деревской</a:t>
            </a:r>
            <a:r>
              <a:rPr lang="ru-RU" b="1" dirty="0"/>
              <a:t> написаны книги «Семья </a:t>
            </a:r>
            <a:r>
              <a:rPr lang="ru-RU" b="1" dirty="0" err="1"/>
              <a:t>Деревских</a:t>
            </a:r>
            <a:r>
              <a:rPr lang="ru-RU" b="1" dirty="0"/>
              <a:t>» (автор И.И. </a:t>
            </a:r>
            <a:r>
              <a:rPr lang="ru-RU" b="1" dirty="0" err="1"/>
              <a:t>Шкаровская</a:t>
            </a:r>
            <a:r>
              <a:rPr lang="ru-RU" b="1" dirty="0"/>
              <a:t>) и «Ты наша совесть» (Г.К. Семёнов).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2879" y="2352442"/>
            <a:ext cx="58147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киевской студии «</a:t>
            </a:r>
            <a:r>
              <a:rPr lang="ru-RU" b="1" dirty="0" err="1" smtClean="0"/>
              <a:t>Укркинохроника</a:t>
            </a:r>
            <a:r>
              <a:rPr lang="ru-RU" b="1" dirty="0" smtClean="0"/>
              <a:t>» кинорежиссер А. Слесаренко создал документальный фильм о семье </a:t>
            </a:r>
            <a:r>
              <a:rPr lang="ru-RU" b="1" dirty="0" err="1" smtClean="0"/>
              <a:t>Деревских</a:t>
            </a:r>
            <a:r>
              <a:rPr lang="ru-RU" b="1" dirty="0" smtClean="0"/>
              <a:t> «</a:t>
            </a:r>
            <a:r>
              <a:rPr lang="ru-RU" b="1" dirty="0" err="1" smtClean="0"/>
              <a:t>Роменская</a:t>
            </a:r>
            <a:r>
              <a:rPr lang="ru-RU" b="1" dirty="0" smtClean="0"/>
              <a:t> мадонна»; Гран-при «Золотой голубь» на 16-м Международном фестивале документальных и короткометражных фильмов в Лейпциге (ГДР, 1973г.). На киностудии имени А. Довженко создан художественный фильм о </a:t>
            </a:r>
            <a:r>
              <a:rPr lang="ru-RU" b="1" dirty="0" err="1" smtClean="0"/>
              <a:t>Деревских</a:t>
            </a:r>
            <a:r>
              <a:rPr lang="ru-RU" b="1" dirty="0" smtClean="0"/>
              <a:t> «Праздник печеной картошки». Именем А.А. </a:t>
            </a:r>
            <a:r>
              <a:rPr lang="ru-RU" b="1" dirty="0" err="1" smtClean="0"/>
              <a:t>Деревской</a:t>
            </a:r>
            <a:r>
              <a:rPr lang="ru-RU" b="1" dirty="0" smtClean="0"/>
              <a:t> названа Малая планета №2400, открытая астрофизиками Крымской обсерватории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11" y="5214764"/>
            <a:ext cx="1933026" cy="157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43" y="332656"/>
            <a:ext cx="4515114" cy="637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59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76242"/>
            <a:ext cx="6840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Ю.Е </a:t>
            </a:r>
            <a:r>
              <a:rPr lang="ru-RU" sz="2000" b="1" dirty="0" err="1"/>
              <a:t>Деревский</a:t>
            </a:r>
            <a:r>
              <a:rPr lang="ru-RU" sz="2000" b="1" dirty="0"/>
              <a:t> окончил 7 классов школы в г. Ромны, там же поступил учиться в училище  механизации сельского хозяйства. После окончания училища, по комсомольской путевке, поехал на освоение целинных земель. Работал трактористом, затем помощником бригадира тракторной бригады. </a:t>
            </a:r>
          </a:p>
          <a:p>
            <a:pPr algn="ctr"/>
            <a:r>
              <a:rPr lang="ru-RU" sz="2000" b="1" dirty="0"/>
              <a:t>С 1959 по 1968 годы работал на строительстве Московской кольцевой автомобильной дороги. С 1968 года работал механизатором в совхозе «Рогачевский» Дмитровского района, где проработал 46 лет.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39178"/>
            <a:ext cx="5648325" cy="361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9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9712" y="188640"/>
            <a:ext cx="7164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Был женат, имеет двоих детей (сына и дочь).</a:t>
            </a:r>
          </a:p>
          <a:p>
            <a:r>
              <a:rPr lang="ru-RU" sz="2000" b="1" dirty="0"/>
              <a:t>В 1974 году Ю.Е. </a:t>
            </a:r>
            <a:r>
              <a:rPr lang="ru-RU" sz="2000" b="1" dirty="0" err="1"/>
              <a:t>Деревский</a:t>
            </a:r>
            <a:r>
              <a:rPr lang="ru-RU" sz="2000" b="1" dirty="0"/>
              <a:t> был награжден высокой наградой – Орденом Ленина. Именно в этом году была напечатана статья в газете о Ю.Е. </a:t>
            </a:r>
            <a:r>
              <a:rPr lang="ru-RU" sz="2000" b="1" dirty="0" err="1"/>
              <a:t>Деревском</a:t>
            </a:r>
            <a:r>
              <a:rPr lang="ru-RU" sz="2000" b="1" dirty="0"/>
              <a:t>.   Из этой статьи женщина из  Ленинграда - Валентина Козлова узнает в ней своего брата -  Козлова Георгия Егоровича. В последствие она начинает писать ему письма с просьбой встретиться. Ю.Е. </a:t>
            </a:r>
            <a:r>
              <a:rPr lang="ru-RU" sz="2000" b="1" dirty="0" err="1"/>
              <a:t>Деревский</a:t>
            </a:r>
            <a:r>
              <a:rPr lang="ru-RU" sz="2000" b="1" dirty="0"/>
              <a:t> на встречу согласился спустя несколько лет. И только после того, как показали фотографию его родного отца, точь-в-точь  копию Ю.Е. </a:t>
            </a:r>
            <a:r>
              <a:rPr lang="ru-RU" sz="2000" b="1" dirty="0" err="1"/>
              <a:t>Деревского</a:t>
            </a:r>
            <a:r>
              <a:rPr lang="ru-RU" sz="2000" b="1" dirty="0"/>
              <a:t>, он признал свою родную сестру. Вот так неожиданно, спустя много лет, брат и сестра нашли друг друга.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09" y="3675800"/>
            <a:ext cx="4064363" cy="2993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9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332656"/>
            <a:ext cx="7236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Юрий </a:t>
            </a:r>
            <a:r>
              <a:rPr lang="ru-RU" sz="2000" b="1" dirty="0" err="1"/>
              <a:t>Емельянович</a:t>
            </a:r>
            <a:r>
              <a:rPr lang="ru-RU" sz="2000" b="1" dirty="0"/>
              <a:t> </a:t>
            </a:r>
            <a:r>
              <a:rPr lang="ru-RU" sz="2000" b="1" dirty="0" err="1"/>
              <a:t>Деревский</a:t>
            </a:r>
            <a:r>
              <a:rPr lang="ru-RU" sz="2000" b="1" dirty="0"/>
              <a:t> награжден:</a:t>
            </a:r>
          </a:p>
          <a:p>
            <a:pPr algn="ctr"/>
            <a:r>
              <a:rPr lang="ru-RU" sz="2000" b="1" dirty="0"/>
              <a:t> - орденами:</a:t>
            </a:r>
          </a:p>
          <a:p>
            <a:pPr algn="ctr"/>
            <a:r>
              <a:rPr lang="ru-RU" sz="2000" b="1" dirty="0"/>
              <a:t> «Знак Почета»;</a:t>
            </a:r>
          </a:p>
          <a:p>
            <a:pPr algn="ctr"/>
            <a:r>
              <a:rPr lang="ru-RU" sz="2000" b="1" dirty="0"/>
              <a:t>  орденом Ленина</a:t>
            </a:r>
          </a:p>
          <a:p>
            <a:pPr algn="ctr"/>
            <a:r>
              <a:rPr lang="ru-RU" sz="2000" b="1" dirty="0"/>
              <a:t> -   медалями:</a:t>
            </a:r>
          </a:p>
          <a:p>
            <a:pPr algn="ctr"/>
            <a:r>
              <a:rPr lang="ru-RU" sz="2000" b="1" dirty="0"/>
              <a:t>«Ветеран труда»;</a:t>
            </a:r>
          </a:p>
          <a:p>
            <a:pPr algn="ctr"/>
            <a:r>
              <a:rPr lang="ru-RU" sz="2000" b="1" dirty="0"/>
              <a:t>«За освоение целинных земель»;</a:t>
            </a:r>
          </a:p>
          <a:p>
            <a:pPr algn="ctr"/>
            <a:r>
              <a:rPr lang="ru-RU" sz="2000" b="1" dirty="0"/>
              <a:t>«За достигнутые успехи в развитии народного хозяйства СССР»;</a:t>
            </a:r>
          </a:p>
          <a:p>
            <a:pPr algn="ctr"/>
            <a:r>
              <a:rPr lang="ru-RU" sz="2000" b="1" dirty="0"/>
              <a:t>«В честь 65-летия полного освобождения Ленинграда от фашистской блокады»;</a:t>
            </a:r>
          </a:p>
          <a:p>
            <a:pPr algn="ctr"/>
            <a:r>
              <a:rPr lang="ru-RU" sz="2000" b="1" dirty="0"/>
              <a:t>«65 лет победы в Великой отечественной войне 1941-1945 гг.»;</a:t>
            </a:r>
          </a:p>
          <a:p>
            <a:pPr algn="ctr"/>
            <a:r>
              <a:rPr lang="ru-RU" sz="2000" b="1" dirty="0"/>
              <a:t>«В память 850 – </a:t>
            </a:r>
            <a:r>
              <a:rPr lang="ru-RU" sz="2000" b="1" dirty="0" err="1"/>
              <a:t>летия</a:t>
            </a:r>
            <a:r>
              <a:rPr lang="ru-RU" sz="2000" b="1" dirty="0"/>
              <a:t> Москвы»;</a:t>
            </a:r>
          </a:p>
          <a:p>
            <a:pPr algn="ctr"/>
            <a:r>
              <a:rPr lang="ru-RU" sz="2000" b="1" dirty="0"/>
              <a:t>«50 лет космонавтике»</a:t>
            </a:r>
          </a:p>
          <a:p>
            <a:pPr algn="ctr"/>
            <a:r>
              <a:rPr lang="ru-RU" sz="2000" b="1" dirty="0"/>
              <a:t>- знаками:</a:t>
            </a:r>
          </a:p>
          <a:p>
            <a:pPr algn="ctr"/>
            <a:r>
              <a:rPr lang="ru-RU" sz="2000" b="1" dirty="0"/>
              <a:t>«Жителю блокадного Ленинграда»;</a:t>
            </a:r>
          </a:p>
          <a:p>
            <a:pPr algn="ctr"/>
            <a:r>
              <a:rPr lang="ru-RU" sz="2000" b="1" dirty="0"/>
              <a:t>«В честь 70-летия полного освобождения Ленинграда от фашистской блокады».</a:t>
            </a:r>
          </a:p>
        </p:txBody>
      </p:sp>
    </p:spTree>
    <p:extLst>
      <p:ext uri="{BB962C8B-B14F-4D97-AF65-F5344CB8AC3E}">
        <p14:creationId xmlns:p14="http://schemas.microsoft.com/office/powerpoint/2010/main" val="26228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2"/>
            <a:ext cx="9178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637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Зелинская Анна Павловна</dc:creator>
  <cp:lastModifiedBy>Зелинская Анна Павловна</cp:lastModifiedBy>
  <cp:revision>6</cp:revision>
  <dcterms:created xsi:type="dcterms:W3CDTF">2020-01-20T08:21:26Z</dcterms:created>
  <dcterms:modified xsi:type="dcterms:W3CDTF">2020-01-20T11:14:15Z</dcterms:modified>
</cp:coreProperties>
</file>